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671C4-B9F5-499D-A595-FCC74A611AE9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66098-67BF-43B0-84C9-438F319E4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6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88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58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44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86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0F83-88F0-434D-B2EC-5D7D96D8209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03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　レポート課題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z="2400" dirty="0" smtClean="0"/>
              <a:t>提出期限：</a:t>
            </a: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21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提出方法：メールで</a:t>
            </a:r>
            <a:r>
              <a:rPr lang="en-US" altLang="ja-JP" sz="2400" dirty="0" smtClean="0"/>
              <a:t>.c</a:t>
            </a:r>
            <a:r>
              <a:rPr lang="ja-JP" altLang="en-US" sz="2400" dirty="0" smtClean="0"/>
              <a:t>ファイルを送付すること。</a:t>
            </a:r>
            <a:endParaRPr lang="en-US" altLang="ja-JP" sz="2400" dirty="0" smtClean="0"/>
          </a:p>
          <a:p>
            <a:r>
              <a:rPr lang="ja-JP" altLang="en-US" sz="2400" dirty="0" smtClean="0"/>
              <a:t>授業中に</a:t>
            </a:r>
            <a:r>
              <a:rPr lang="ja-JP" altLang="en-US" sz="2400" dirty="0"/>
              <a:t>作成</a:t>
            </a:r>
            <a:r>
              <a:rPr lang="ja-JP" altLang="en-US" sz="2400" dirty="0" smtClean="0"/>
              <a:t>したじゃんけんゲームの基礎を利用して、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回勝負で終了するじゃんけんゲームを作成しなさい。</a:t>
            </a:r>
            <a:endParaRPr lang="en-US" altLang="ja-JP" sz="2400" dirty="0" smtClean="0"/>
          </a:p>
          <a:p>
            <a:r>
              <a:rPr lang="ja-JP" altLang="en-US" sz="2400" dirty="0"/>
              <a:t>あいこ</a:t>
            </a:r>
            <a:r>
              <a:rPr lang="ja-JP" altLang="en-US" sz="2400" dirty="0" smtClean="0"/>
              <a:t>でも終了して構いません。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ヒント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人間の出し手は、</a:t>
            </a:r>
            <a:r>
              <a:rPr kumimoji="1" lang="en-US" altLang="ja-JP" sz="2400" dirty="0" err="1" smtClean="0"/>
              <a:t>cin</a:t>
            </a:r>
            <a:r>
              <a:rPr kumimoji="1" lang="ja-JP" altLang="en-US" sz="2400" dirty="0" smtClean="0"/>
              <a:t>で</a:t>
            </a:r>
            <a:r>
              <a:rPr kumimoji="1" lang="en-US" altLang="ja-JP" sz="2400" dirty="0" smtClean="0"/>
              <a:t>1(</a:t>
            </a:r>
            <a:r>
              <a:rPr kumimoji="1" lang="ja-JP" altLang="en-US" sz="2400" dirty="0" smtClean="0"/>
              <a:t>グー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2(</a:t>
            </a:r>
            <a:r>
              <a:rPr kumimoji="1" lang="ja-JP" altLang="en-US" sz="2400" dirty="0" smtClean="0"/>
              <a:t>チョキ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3(</a:t>
            </a:r>
            <a:r>
              <a:rPr kumimoji="1" lang="ja-JP" altLang="en-US" sz="2400" dirty="0" smtClean="0"/>
              <a:t>パー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で入力する。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勝敗判定は、</a:t>
            </a:r>
            <a:r>
              <a:rPr lang="en-US" altLang="ja-JP" sz="2400" dirty="0" smtClean="0"/>
              <a:t>if</a:t>
            </a:r>
            <a:r>
              <a:rPr lang="ja-JP" altLang="en-US" sz="2400" dirty="0" smtClean="0"/>
              <a:t>文を利用する。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重</a:t>
            </a:r>
            <a:r>
              <a:rPr lang="en-US" altLang="ja-JP" sz="2400" dirty="0" smtClean="0"/>
              <a:t>if</a:t>
            </a:r>
            <a:r>
              <a:rPr lang="ja-JP" altLang="en-US" sz="2400" dirty="0" smtClean="0"/>
              <a:t>文でも良い。</a:t>
            </a:r>
            <a:endParaRPr lang="en-US" altLang="ja-JP" sz="2400" dirty="0" smtClean="0"/>
          </a:p>
          <a:p>
            <a:pPr lvl="1"/>
            <a:r>
              <a:rPr kumimoji="1" lang="ja-JP" altLang="en-US" sz="2000" dirty="0" smtClean="0"/>
              <a:t>例： </a:t>
            </a:r>
            <a:r>
              <a:rPr kumimoji="1" lang="en-US" altLang="ja-JP" sz="2000" dirty="0" smtClean="0"/>
              <a:t>if (pc==1 &amp;&amp; input==1){</a:t>
            </a:r>
            <a:r>
              <a:rPr kumimoji="1" lang="en-US" altLang="ja-JP" sz="2000" dirty="0" err="1" smtClean="0"/>
              <a:t>cout</a:t>
            </a:r>
            <a:r>
              <a:rPr kumimoji="1" lang="en-US" altLang="ja-JP" sz="2000" dirty="0" smtClean="0"/>
              <a:t>&lt;&lt;“</a:t>
            </a:r>
            <a:r>
              <a:rPr lang="ja-JP" altLang="en-US" sz="2000" dirty="0"/>
              <a:t>あいこ</a:t>
            </a:r>
            <a:r>
              <a:rPr lang="ja-JP" altLang="en-US" sz="2000" dirty="0" smtClean="0"/>
              <a:t>です。</a:t>
            </a:r>
            <a:r>
              <a:rPr kumimoji="1" lang="en-US" altLang="ja-JP" sz="2000" dirty="0" smtClean="0"/>
              <a:t>”;}</a:t>
            </a:r>
          </a:p>
          <a:p>
            <a:pPr lvl="1"/>
            <a:r>
              <a:rPr lang="ja-JP" altLang="en-US" sz="2000" dirty="0" smtClean="0"/>
              <a:t>ここで</a:t>
            </a:r>
            <a:r>
              <a:rPr lang="en-US" altLang="ja-JP" sz="2000" dirty="0" smtClean="0"/>
              <a:t>input</a:t>
            </a:r>
            <a:r>
              <a:rPr lang="ja-JP" altLang="en-US" sz="2000" dirty="0" smtClean="0"/>
              <a:t>は人間の出し手用の</a:t>
            </a:r>
            <a:r>
              <a:rPr lang="en-US" altLang="ja-JP" sz="2000" dirty="0" err="1" smtClean="0"/>
              <a:t>int</a:t>
            </a:r>
            <a:r>
              <a:rPr lang="ja-JP" altLang="en-US" sz="2000" dirty="0" smtClean="0"/>
              <a:t>型変数です。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8308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マスタースライド.potx" id="{6AC6477D-0C6B-406D-B6D1-372458CB7729}" vid="{3FE21D22-943C-4D9D-9AEF-13C2E51DE38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マスタースライド</Template>
  <TotalTime>57</TotalTime>
  <Words>125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第1回　レポート課題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　レポート課題</dc:title>
  <dc:creator>Shingo Mitsui</dc:creator>
  <cp:lastModifiedBy>Shingo Mitsui</cp:lastModifiedBy>
  <cp:revision>3</cp:revision>
  <dcterms:created xsi:type="dcterms:W3CDTF">2016-11-14T03:01:48Z</dcterms:created>
  <dcterms:modified xsi:type="dcterms:W3CDTF">2016-11-14T03:59:11Z</dcterms:modified>
</cp:coreProperties>
</file>