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671C4-B9F5-499D-A595-FCC74A611AE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66098-67BF-43B0-84C9-438F319E4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6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4.4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利用できる主な関数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366E-BBB7-4824-BB73-42EA17C02BD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4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88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58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44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0F83-88F0-434D-B2EC-5D7D96D8209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86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0F83-88F0-434D-B2EC-5D7D96D8209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7E3B-BD13-40FE-BA63-4CAEBFF02A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03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レポート課題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ja-JP" altLang="en-US" sz="2400" dirty="0" smtClean="0"/>
              <a:t>提出期限：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14</a:t>
            </a:r>
            <a:r>
              <a:rPr lang="ja-JP" altLang="en-US" sz="2400" dirty="0" smtClean="0"/>
              <a:t>日受講者は</a:t>
            </a:r>
            <a:r>
              <a:rPr lang="en-US" altLang="ja-JP" sz="2400" dirty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/>
              <a:t>28</a:t>
            </a:r>
            <a:r>
              <a:rPr lang="ja-JP" altLang="en-US" sz="2400" dirty="0" smtClean="0"/>
              <a:t>日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) 13:00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日受講者は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日</a:t>
            </a:r>
            <a:r>
              <a:rPr lang="en-US" altLang="ja-JP" sz="2400" dirty="0" smtClean="0"/>
              <a:t>(</a:t>
            </a:r>
            <a:r>
              <a:rPr lang="ja-JP" altLang="en-US" sz="2400" dirty="0"/>
              <a:t>月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13:00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ja-JP" altLang="en-US" sz="2400" dirty="0" smtClean="0"/>
              <a:t>アカンサスポータル、又は佐々木敏彦</a:t>
            </a:r>
            <a:r>
              <a:rPr lang="ja-JP" altLang="en-US" sz="2400" dirty="0" smtClean="0"/>
              <a:t>研究室ホームページ</a:t>
            </a:r>
            <a:r>
              <a:rPr lang="en-US" altLang="ja-JP" sz="2400" dirty="0" smtClean="0"/>
              <a:t>(http</a:t>
            </a:r>
            <a:r>
              <a:rPr lang="en-US" altLang="ja-JP" sz="2400" dirty="0"/>
              <a:t>://</a:t>
            </a:r>
            <a:r>
              <a:rPr lang="en-US" altLang="ja-JP" sz="2400" dirty="0" smtClean="0"/>
              <a:t>next.w3.kanazawa-u.ac.jp)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Lecture</a:t>
            </a:r>
            <a:r>
              <a:rPr lang="ja-JP" altLang="en-US" sz="2400" dirty="0" smtClean="0"/>
              <a:t>からデータをダウンロードする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ja-JP" altLang="en-US" sz="2400" dirty="0"/>
              <a:t>提出</a:t>
            </a:r>
            <a:r>
              <a:rPr lang="ja-JP" altLang="en-US" sz="2400" dirty="0" smtClean="0"/>
              <a:t>はアカンサスポータルで行う。</a:t>
            </a:r>
            <a:endParaRPr lang="en-US" altLang="ja-JP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kumimoji="1" lang="ja-JP" altLang="en-US" sz="2400" dirty="0" smtClean="0"/>
              <a:t>「気温緯度データ」</a:t>
            </a:r>
            <a:endParaRPr lang="en-US" altLang="ja-JP" sz="24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kumimoji="1" lang="ja-JP" altLang="en-US" sz="2000" dirty="0" smtClean="0"/>
              <a:t>散布図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横軸：緯度、縦軸：気温</a:t>
            </a:r>
            <a:r>
              <a:rPr kumimoji="1" lang="en-US" altLang="ja-JP" sz="2000" dirty="0" smtClean="0"/>
              <a:t>)</a:t>
            </a:r>
            <a:r>
              <a:rPr kumimoji="1" lang="ja-JP" altLang="en-US" sz="2000" dirty="0" smtClean="0"/>
              <a:t>を</a:t>
            </a:r>
            <a:r>
              <a:rPr kumimoji="1" lang="ja-JP" altLang="en-US" sz="2000" dirty="0" smtClean="0"/>
              <a:t>作成し、線形近似曲線を</a:t>
            </a:r>
            <a:r>
              <a:rPr lang="ja-JP" altLang="en-US" sz="2000" dirty="0"/>
              <a:t>記入</a:t>
            </a:r>
            <a:r>
              <a:rPr kumimoji="1" lang="ja-JP" altLang="en-US" sz="2000" dirty="0" smtClean="0"/>
              <a:t>しなさい。グラフに数式を表</a:t>
            </a:r>
            <a:r>
              <a:rPr kumimoji="1" lang="ja-JP" altLang="en-US" sz="2000" dirty="0" smtClean="0"/>
              <a:t>示し、相関性を表す式を示しなさい</a:t>
            </a:r>
            <a:r>
              <a:rPr kumimoji="1" lang="ja-JP" altLang="en-US" sz="2000" dirty="0" smtClean="0"/>
              <a:t>。</a:t>
            </a:r>
            <a:endParaRPr kumimoji="1" lang="en-US" altLang="ja-JP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ja-JP" altLang="en-US" sz="2400" dirty="0" smtClean="0"/>
              <a:t>「成績データ」</a:t>
            </a:r>
            <a:endParaRPr lang="en-US" altLang="ja-JP" sz="24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kumimoji="1" lang="ja-JP" altLang="en-US" sz="2000" dirty="0"/>
              <a:t>各科目</a:t>
            </a:r>
            <a:r>
              <a:rPr kumimoji="1" lang="ja-JP" altLang="en-US" sz="2000" dirty="0" smtClean="0"/>
              <a:t>の平均点、最高点、最低点を関数を用いて表示しなさい。</a:t>
            </a:r>
            <a:endParaRPr kumimoji="1" lang="en-US" altLang="ja-JP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ja-JP" altLang="en-US" sz="2000" dirty="0"/>
              <a:t>各生徒</a:t>
            </a:r>
            <a:r>
              <a:rPr lang="ja-JP" altLang="en-US" sz="2000" dirty="0" smtClean="0"/>
              <a:t>の合計点を関数を用いて示しなさい。</a:t>
            </a:r>
            <a:endParaRPr kumimoji="1" lang="en-US" altLang="ja-JP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kumimoji="1" lang="ja-JP" altLang="en-US" sz="2000" dirty="0" smtClean="0"/>
              <a:t>合計点の標準偏差を出し、各生徒の合計点の偏差値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平均値を</a:t>
            </a:r>
            <a:r>
              <a:rPr kumimoji="1" lang="en-US" altLang="ja-JP" sz="2000" dirty="0" smtClean="0"/>
              <a:t>50</a:t>
            </a:r>
            <a:r>
              <a:rPr kumimoji="1" lang="ja-JP" altLang="en-US" sz="2000" dirty="0" smtClean="0"/>
              <a:t>とし、標準偏差を</a:t>
            </a:r>
            <a:r>
              <a:rPr kumimoji="1" lang="en-US" altLang="ja-JP" sz="2000" dirty="0" smtClean="0"/>
              <a:t>10</a:t>
            </a:r>
            <a:r>
              <a:rPr kumimoji="1" lang="ja-JP" altLang="en-US" sz="2000" dirty="0" smtClean="0"/>
              <a:t>とする指数。</a:t>
            </a:r>
            <a:r>
              <a:rPr kumimoji="1" lang="en-US" altLang="ja-JP" sz="2000" dirty="0" smtClean="0"/>
              <a:t>)</a:t>
            </a:r>
            <a:r>
              <a:rPr kumimoji="1" lang="ja-JP" altLang="en-US" sz="2000" dirty="0" smtClean="0"/>
              <a:t>を求めなさい。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7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 </a:t>
            </a:r>
            <a:r>
              <a:rPr lang="en-US" altLang="ja-JP" dirty="0"/>
              <a:t>Excel </a:t>
            </a:r>
            <a:r>
              <a:rPr lang="en-US" altLang="ja-JP" dirty="0" smtClean="0"/>
              <a:t>2013</a:t>
            </a:r>
            <a:r>
              <a:rPr lang="ja-JP" altLang="ja-JP" dirty="0" smtClean="0"/>
              <a:t>で</a:t>
            </a:r>
            <a:r>
              <a:rPr lang="ja-JP" altLang="ja-JP" dirty="0"/>
              <a:t>利用できる関数の一部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611560" y="1556788"/>
          <a:ext cx="7920880" cy="504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635"/>
                <a:gridCol w="4169245"/>
              </a:tblGrid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SUM(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chemeClr val="tx1"/>
                          </a:solidFill>
                          <a:effectLst/>
                        </a:rPr>
                        <a:t>合計を</a:t>
                      </a:r>
                      <a:r>
                        <a:rPr lang="ja-JP" sz="2000" kern="0" dirty="0" smtClean="0">
                          <a:solidFill>
                            <a:schemeClr val="tx1"/>
                          </a:solidFill>
                          <a:effectLst/>
                        </a:rPr>
                        <a:t>求める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MAX(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最大値を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MIN(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最小値を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MODE(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最頻値を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AVERAGE(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平均値を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STDEV(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標準偏差を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COUNT(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1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2</a:t>
                      </a:r>
                      <a:r>
                        <a:rPr lang="ja-JP" sz="2000" kern="0" dirty="0" err="1">
                          <a:effectLst/>
                        </a:rPr>
                        <a:t>，</a:t>
                      </a:r>
                      <a:r>
                        <a:rPr lang="ja-JP" sz="2000" kern="0" dirty="0">
                          <a:effectLst/>
                        </a:rPr>
                        <a:t>・・・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引数に含まれる数値の個数を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ABS(</a:t>
                      </a:r>
                      <a:r>
                        <a:rPr lang="ja-JP" sz="2000" kern="0" dirty="0">
                          <a:effectLst/>
                        </a:rPr>
                        <a:t>引数</a:t>
                      </a:r>
                      <a:r>
                        <a:rPr lang="en-US" sz="2000" kern="0" dirty="0">
                          <a:effectLst/>
                        </a:rPr>
                        <a:t>)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絶対値を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COS(</a:t>
                      </a:r>
                      <a:r>
                        <a:rPr lang="ja-JP" sz="2000" kern="0">
                          <a:effectLst/>
                        </a:rPr>
                        <a:t>引数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コサインを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SIN(</a:t>
                      </a:r>
                      <a:r>
                        <a:rPr lang="ja-JP" sz="2000" kern="0">
                          <a:effectLst/>
                        </a:rPr>
                        <a:t>引数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サインを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LN(</a:t>
                      </a:r>
                      <a:r>
                        <a:rPr lang="ja-JP" sz="2000" kern="0">
                          <a:effectLst/>
                        </a:rPr>
                        <a:t>引数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自然対数を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LOG10(</a:t>
                      </a:r>
                      <a:r>
                        <a:rPr lang="ja-JP" sz="2000" kern="0">
                          <a:effectLst/>
                        </a:rPr>
                        <a:t>引数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常用対数を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SQRT(</a:t>
                      </a:r>
                      <a:r>
                        <a:rPr lang="ja-JP" sz="2000" kern="0">
                          <a:effectLst/>
                        </a:rPr>
                        <a:t>引数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正の平方根を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2775" algn="l"/>
                        </a:tabLst>
                      </a:pPr>
                      <a:r>
                        <a:rPr lang="en-US" sz="2000" kern="0">
                          <a:effectLst/>
                        </a:rPr>
                        <a:t>PI()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</a:rPr>
                        <a:t>円周率を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RAND()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</a:t>
                      </a:r>
                      <a:r>
                        <a:rPr lang="ja-JP" sz="2000" kern="0" dirty="0">
                          <a:effectLst/>
                        </a:rPr>
                        <a:t>～</a:t>
                      </a:r>
                      <a:r>
                        <a:rPr lang="en-US" sz="2000" kern="0" dirty="0">
                          <a:effectLst/>
                        </a:rPr>
                        <a:t>1 </a:t>
                      </a:r>
                      <a:r>
                        <a:rPr lang="ja-JP" sz="2000" kern="0" dirty="0">
                          <a:effectLst/>
                        </a:rPr>
                        <a:t>の範囲の乱数を</a:t>
                      </a:r>
                      <a:r>
                        <a:rPr lang="ja-JP" sz="2000" kern="0" dirty="0" smtClean="0">
                          <a:effectLst/>
                        </a:rPr>
                        <a:t>求める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6600" y="2595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2775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40404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マスタースライド.potx" id="{6AC6477D-0C6B-406D-B6D1-372458CB7729}" vid="{3FE21D22-943C-4D9D-9AEF-13C2E51DE38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40404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マスタースライド</Template>
  <TotalTime>64</TotalTime>
  <Words>204</Words>
  <Application>Microsoft Office PowerPoint</Application>
  <PresentationFormat>画面に合わせる 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レポート課題</vt:lpstr>
      <vt:lpstr> Excel 2013で利用できる関数の一部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レポート課題</dc:title>
  <dc:creator>Shingo Mitsui</dc:creator>
  <cp:lastModifiedBy>Mitsui Shingo</cp:lastModifiedBy>
  <cp:revision>11</cp:revision>
  <dcterms:created xsi:type="dcterms:W3CDTF">2016-06-06T03:45:58Z</dcterms:created>
  <dcterms:modified xsi:type="dcterms:W3CDTF">2018-05-14T05:40:51Z</dcterms:modified>
</cp:coreProperties>
</file>